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5" r:id="rId3"/>
    <p:sldMasterId id="2147483694" r:id="rId4"/>
    <p:sldMasterId id="2147483703" r:id="rId5"/>
  </p:sldMasterIdLst>
  <p:sldIdLst>
    <p:sldId id="260" r:id="rId6"/>
  </p:sldIdLst>
  <p:sldSz cx="6858000" cy="9906000" type="A4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08" y="6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GA 2014 Corporate Presentatio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 up of w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55" y="371476"/>
            <a:ext cx="6707453" cy="9354826"/>
          </a:xfrm>
          <a:prstGeom prst="round2DiagRect">
            <a:avLst>
              <a:gd name="adj1" fmla="val 364"/>
              <a:gd name="adj2" fmla="val 10021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Imag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2850" y="9220200"/>
            <a:ext cx="1892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486025" y="82550"/>
            <a:ext cx="1876425" cy="120173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4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 descr="ELGA Veolia Logo 150_Colour_CMYK_Small.jpg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3442" y="305096"/>
              <a:ext cx="1771985" cy="37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26480" y="1255544"/>
            <a:ext cx="3437535" cy="1788372"/>
          </a:xfrm>
          <a:prstGeom prst="rect">
            <a:avLst/>
          </a:prstGeom>
          <a:noFill/>
        </p:spPr>
        <p:txBody>
          <a:bodyPr anchor="b" anchorCtr="0"/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26480" y="3043915"/>
            <a:ext cx="3437535" cy="1422226"/>
          </a:xfrm>
        </p:spPr>
        <p:txBody>
          <a:bodyPr>
            <a:norm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ELGA Veolia Logo 150_Colour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75" y="9236075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4"/>
              </a:buBlip>
              <a:defRPr sz="1400" b="0" i="1" baseline="0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4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ELGA Veolia Logo 150_Colour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75" y="9236075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4"/>
              </a:buBlip>
              <a:defRPr sz="1400" b="0" i="1" baseline="0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4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LGA Veolia Logo 150_Colour_CMYK_Sma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600" y="9236075"/>
            <a:ext cx="13287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0813" y="290513"/>
            <a:ext cx="6562725" cy="9378950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9164638"/>
            <a:ext cx="1892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8" y="0"/>
            <a:ext cx="18764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2476500" y="0"/>
            <a:ext cx="1876425" cy="1201738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0813" y="2168525"/>
            <a:ext cx="6562725" cy="7500938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2490788" y="1884363"/>
            <a:ext cx="1876425" cy="1201737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490788" y="1866900"/>
            <a:ext cx="1876425" cy="1198563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 baseline="0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 baseline="0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 baseline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 baseline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442542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 baseline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0813" y="290513"/>
            <a:ext cx="6562725" cy="9378950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9164638"/>
            <a:ext cx="1892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8" y="0"/>
            <a:ext cx="18764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2476500" y="0"/>
            <a:ext cx="1876425" cy="1201738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0813" y="2168525"/>
            <a:ext cx="6562725" cy="7500938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2513013" y="1898650"/>
            <a:ext cx="1876425" cy="120173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490788" y="1879600"/>
            <a:ext cx="1876425" cy="1200150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90788" y="1879600"/>
            <a:ext cx="1876425" cy="1200150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847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 baseline="0">
                <a:solidFill>
                  <a:schemeClr val="bg1"/>
                </a:solidFill>
              </a:defRPr>
            </a:lvl2pPr>
            <a:lvl3pPr algn="r">
              <a:defRPr sz="1200" i="1" baseline="0">
                <a:solidFill>
                  <a:schemeClr val="bg1"/>
                </a:solidFill>
              </a:defRPr>
            </a:lvl3pPr>
            <a:lvl4pPr algn="r">
              <a:defRPr sz="1100" i="1" baseline="0">
                <a:solidFill>
                  <a:schemeClr val="bg1"/>
                </a:solidFill>
              </a:defRPr>
            </a:lvl4pPr>
            <a:lvl5pPr algn="r">
              <a:defRPr sz="1100" i="1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0813" y="290513"/>
            <a:ext cx="6562725" cy="9378950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9164638"/>
            <a:ext cx="1892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8" y="0"/>
            <a:ext cx="18764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2476500" y="0"/>
            <a:ext cx="1876425" cy="1201738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0813" y="2168525"/>
            <a:ext cx="6562725" cy="7500938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en-US" sz="2400" dirty="0"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2490788" y="1897063"/>
            <a:ext cx="1876425" cy="1200150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476500" y="1879600"/>
            <a:ext cx="1876425" cy="1200150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 baseline="0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 baseline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 userDrawn="1"/>
        </p:nvSpPr>
        <p:spPr>
          <a:xfrm>
            <a:off x="150813" y="290513"/>
            <a:ext cx="6562725" cy="9378950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9164638"/>
            <a:ext cx="1892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 cstate="print"/>
          <a:srcRect t="5647"/>
          <a:stretch>
            <a:fillRect/>
          </a:stretch>
        </p:blipFill>
        <p:spPr bwMode="auto">
          <a:xfrm>
            <a:off x="2490788" y="0"/>
            <a:ext cx="18764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2476500" y="0"/>
            <a:ext cx="1876425" cy="1201738"/>
            <a:chOff x="3301744" y="-38100"/>
            <a:chExt cx="2502413" cy="831122"/>
          </a:xfrm>
        </p:grpSpPr>
        <p:pic>
          <p:nvPicPr>
            <p:cNvPr id="9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 userDrawn="1"/>
        </p:nvSpPr>
        <p:spPr>
          <a:xfrm flipH="1" flipV="1">
            <a:off x="150813" y="2168525"/>
            <a:ext cx="6562725" cy="7500938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2490788" y="1879600"/>
            <a:ext cx="1876425" cy="1200150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 userDrawn="1"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490788" y="1879600"/>
            <a:ext cx="1876425" cy="1200150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 baseline="0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/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595206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6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88356"/>
            <a:ext cx="2983707" cy="6212652"/>
          </a:xfrm>
          <a:noFill/>
        </p:spPr>
        <p:txBody>
          <a:bodyPr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 baseline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575540" y="2788358"/>
            <a:ext cx="2833727" cy="6212651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201" y="1828797"/>
            <a:ext cx="3666599" cy="7021903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3890700" y="1842736"/>
            <a:ext cx="2821500" cy="7007753"/>
          </a:xfrm>
          <a:solidFill>
            <a:srgbClr val="00AEC7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10"/>
          <p:cNvSpPr/>
          <p:nvPr/>
        </p:nvSpPr>
        <p:spPr>
          <a:xfrm flipH="1" flipV="1">
            <a:off x="150813" y="2168525"/>
            <a:ext cx="6562725" cy="7500938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>
            <a:normAutofit/>
          </a:bodyPr>
          <a:lstStyle/>
          <a:p>
            <a:pPr marL="180975" indent="-180975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/>
            </a:pPr>
            <a:endParaRPr lang="fr-FR" sz="2400" dirty="0">
              <a:cs typeface="+mn-cs"/>
            </a:endParaRPr>
          </a:p>
        </p:txBody>
      </p:sp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490788" y="1882775"/>
            <a:ext cx="1876425" cy="1201738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51201" y="2169232"/>
            <a:ext cx="6538913" cy="7499502"/>
          </a:xfrm>
        </p:spPr>
        <p:txBody>
          <a:bodyPr anchor="ctr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 baseline="0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baseline="0" dirty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151200" y="291201"/>
            <a:ext cx="6561000" cy="1404248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3663459" y="3838223"/>
            <a:ext cx="2833727" cy="5162785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499860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3663457" y="2333035"/>
            <a:ext cx="2643554" cy="13208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499862" y="3838223"/>
            <a:ext cx="2401601" cy="5162785"/>
          </a:xfrm>
        </p:spPr>
        <p:txBody>
          <a:bodyPr rtlCol="0">
            <a:normAutofit/>
          </a:bodyPr>
          <a:lstStyle>
            <a:lvl1pPr>
              <a:defRPr sz="5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ndir un rectangle avec un coin diagonal 9"/>
          <p:cNvSpPr/>
          <p:nvPr/>
        </p:nvSpPr>
        <p:spPr>
          <a:xfrm>
            <a:off x="150813" y="290513"/>
            <a:ext cx="6562725" cy="9378950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850" y="9164638"/>
            <a:ext cx="1892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98725" y="0"/>
            <a:ext cx="1876425" cy="1201738"/>
            <a:chOff x="3301744" y="-38100"/>
            <a:chExt cx="2502413" cy="831122"/>
          </a:xfrm>
        </p:grpSpPr>
        <p:pic>
          <p:nvPicPr>
            <p:cNvPr id="8" name="Image 5"/>
            <p:cNvPicPr>
              <a:picLocks noChangeAspect="1"/>
            </p:cNvPicPr>
            <p:nvPr userDrawn="1"/>
          </p:nvPicPr>
          <p:blipFill>
            <a:blip r:embed="rId3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 descr="ELGA Veolia Logo 150_Colour_CMYK_Small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3506" y="4052847"/>
            <a:ext cx="4114800" cy="818622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83506" y="5018226"/>
            <a:ext cx="4114800" cy="1162578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/>
          <a:srcRect t="5647"/>
          <a:stretch>
            <a:fillRect/>
          </a:stretch>
        </p:blipFill>
        <p:spPr bwMode="auto">
          <a:xfrm>
            <a:off x="2490788" y="1879600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90788" y="1879600"/>
            <a:ext cx="1876425" cy="1200150"/>
            <a:chOff x="3301744" y="-38100"/>
            <a:chExt cx="2502413" cy="831122"/>
          </a:xfrm>
        </p:grpSpPr>
        <p:pic>
          <p:nvPicPr>
            <p:cNvPr id="7" name="Image 5"/>
            <p:cNvPicPr>
              <a:picLocks noChangeAspect="1"/>
            </p:cNvPicPr>
            <p:nvPr userDrawn="1"/>
          </p:nvPicPr>
          <p:blipFill>
            <a:blip r:embed="rId2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4" descr="ELGA Veolia Logo 150_Colour_CMYK_Small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151199" y="2170332"/>
            <a:ext cx="6561000" cy="7498400"/>
          </a:xfrm>
          <a:prstGeom prst="round1Rect">
            <a:avLst>
              <a:gd name="adj" fmla="val 7926"/>
            </a:avLst>
          </a:prstGeom>
          <a:blipFill dpi="0" rotWithShape="0">
            <a:blip r:embed="rId4" cstate="print"/>
            <a:srcRect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1828799" y="6229974"/>
            <a:ext cx="4478999" cy="2641600"/>
          </a:xfrm>
        </p:spPr>
        <p:txBody>
          <a:bodyPr anchor="b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99" y="289141"/>
            <a:ext cx="6561000" cy="1758559"/>
          </a:xfrm>
          <a:prstGeom prst="round1Rect">
            <a:avLst>
              <a:gd name="adj" fmla="val 28673"/>
            </a:avLst>
          </a:prstGeom>
          <a:solidFill>
            <a:schemeClr val="accent1"/>
          </a:solidFill>
        </p:spPr>
        <p:txBody>
          <a:bodyPr/>
          <a:lstStyle>
            <a:lvl1pPr algn="l">
              <a:defRPr lang="fr-FR"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5613" y="2786063"/>
            <a:ext cx="61722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Image 10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050" y="9415463"/>
            <a:ext cx="809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2190750" y="315913"/>
            <a:ext cx="1876425" cy="1201737"/>
            <a:chOff x="3301744" y="-38100"/>
            <a:chExt cx="2502413" cy="831122"/>
          </a:xfrm>
        </p:grpSpPr>
        <p:pic>
          <p:nvPicPr>
            <p:cNvPr id="1032" name="Image 5"/>
            <p:cNvPicPr>
              <a:picLocks noChangeAspect="1"/>
            </p:cNvPicPr>
            <p:nvPr userDrawn="1"/>
          </p:nvPicPr>
          <p:blipFill>
            <a:blip r:embed="rId16" cstate="print"/>
            <a:srcRect t="5647"/>
            <a:stretch>
              <a:fillRect/>
            </a:stretch>
          </p:blipFill>
          <p:spPr bwMode="auto">
            <a:xfrm>
              <a:off x="3301744" y="-38100"/>
              <a:ext cx="250241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8" descr="ELGA Veolia Logo 150_Colour_CMYK_Small.jpg"/>
            <p:cNvPicPr>
              <a:picLocks noChangeAspect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73442" y="304896"/>
              <a:ext cx="1771985" cy="370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0813" y="315913"/>
            <a:ext cx="6562725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1030" name="Picture 9" descr="ELGA Veolia Logo 150_Colour_CMYK_Small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32413" y="9086850"/>
            <a:ext cx="13255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3088" y="9318625"/>
            <a:ext cx="250348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latin typeface="+mn-lt"/>
                <a:cs typeface="+mn-cs"/>
              </a:rPr>
              <a:t>© VWS (UK) Limited 2014</a:t>
            </a:r>
            <a:endParaRPr lang="en-US" sz="900" i="1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27" r:id="rId2"/>
    <p:sldLayoutId id="2147483953" r:id="rId3"/>
    <p:sldLayoutId id="2147483928" r:id="rId4"/>
    <p:sldLayoutId id="2147483929" r:id="rId5"/>
    <p:sldLayoutId id="2147483954" r:id="rId6"/>
    <p:sldLayoutId id="2147483930" r:id="rId7"/>
    <p:sldLayoutId id="2147483955" r:id="rId8"/>
    <p:sldLayoutId id="2147483956" r:id="rId9"/>
    <p:sldLayoutId id="2147483931" r:id="rId10"/>
    <p:sldLayoutId id="2147483957" r:id="rId11"/>
    <p:sldLayoutId id="2147483958" r:id="rId12"/>
    <p:sldLayoutId id="2147483959" r:id="rId13"/>
  </p:sldLayoutIdLst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0813" y="290513"/>
            <a:ext cx="6562725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5613" y="2786063"/>
            <a:ext cx="61722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" y="9415463"/>
            <a:ext cx="809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8125" y="9099550"/>
            <a:ext cx="1325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3088" y="9318625"/>
            <a:ext cx="250348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latin typeface="+mn-lt"/>
                <a:cs typeface="+mn-cs"/>
              </a:rPr>
              <a:t>© VWS (UK) Limited 2014</a:t>
            </a:r>
            <a:endParaRPr lang="en-US" sz="900" i="1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32" r:id="rId4"/>
    <p:sldLayoutId id="2147483933" r:id="rId5"/>
    <p:sldLayoutId id="2147483934" r:id="rId6"/>
    <p:sldLayoutId id="2147483935" r:id="rId7"/>
    <p:sldLayoutId id="2147483936" r:id="rId8"/>
  </p:sldLayoutIdLst>
  <p:hf hd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0813" y="290513"/>
            <a:ext cx="6562725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5613" y="2786063"/>
            <a:ext cx="61722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" y="9415463"/>
            <a:ext cx="809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6538" y="9110663"/>
            <a:ext cx="13287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3088" y="9318625"/>
            <a:ext cx="250348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latin typeface="+mn-lt"/>
                <a:cs typeface="+mn-cs"/>
              </a:rPr>
              <a:t>© VWS (UK) Limited 2014</a:t>
            </a:r>
            <a:endParaRPr lang="en-US" sz="900" i="1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37" r:id="rId4"/>
    <p:sldLayoutId id="2147483938" r:id="rId5"/>
    <p:sldLayoutId id="2147483939" r:id="rId6"/>
    <p:sldLayoutId id="2147483940" r:id="rId7"/>
    <p:sldLayoutId id="2147483941" r:id="rId8"/>
  </p:sldLayoutIdLst>
  <p:hf hd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0813" y="290513"/>
            <a:ext cx="6562725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5613" y="2786063"/>
            <a:ext cx="61722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" y="9415463"/>
            <a:ext cx="809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9238" y="9110663"/>
            <a:ext cx="13287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3088" y="9318625"/>
            <a:ext cx="250348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latin typeface="+mn-lt"/>
                <a:cs typeface="+mn-cs"/>
              </a:rPr>
              <a:t>© VWS (UK) Limited 2014</a:t>
            </a:r>
            <a:endParaRPr lang="en-US" sz="900" i="1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42" r:id="rId4"/>
    <p:sldLayoutId id="2147483943" r:id="rId5"/>
    <p:sldLayoutId id="2147483944" r:id="rId6"/>
    <p:sldLayoutId id="2147483945" r:id="rId7"/>
    <p:sldLayoutId id="2147483946" r:id="rId8"/>
  </p:sldLayoutIdLst>
  <p:hf hd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0813" y="290513"/>
            <a:ext cx="6562725" cy="140335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5613" y="2786063"/>
            <a:ext cx="6172200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124" name="Image 10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50" y="9415463"/>
            <a:ext cx="809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ELGA Veolia Logo 150_Colour_CMYK_Sma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0825" y="9099550"/>
            <a:ext cx="1325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3088" y="9318625"/>
            <a:ext cx="250348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latin typeface="+mn-lt"/>
                <a:cs typeface="+mn-cs"/>
              </a:rPr>
              <a:t>© VWS (UK) Limited 2014</a:t>
            </a:r>
            <a:endParaRPr lang="en-US" sz="900" i="1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47" r:id="rId4"/>
    <p:sldLayoutId id="2147483948" r:id="rId5"/>
    <p:sldLayoutId id="2147483949" r:id="rId6"/>
    <p:sldLayoutId id="2147483950" r:id="rId7"/>
    <p:sldLayoutId id="2147483951" r:id="rId8"/>
  </p:sldLayoutIdLst>
  <p:hf hdr="0" dt="0"/>
  <p:txStyles>
    <p:titleStyle>
      <a:lvl1pPr marL="271463"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  <a:lvl2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marL="271463"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7286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11858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6430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2100263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1793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lang="fr-FR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60000"/>
        <a:buFont typeface="Courier New" pitchFamily="49" charset="0"/>
        <a:buChar char="o"/>
        <a:defRPr lang="fr-FR" sz="1600" i="1" kern="1200" dirty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0" fontAlgn="base" hangingPunct="0">
        <a:spcBef>
          <a:spcPct val="20000"/>
        </a:spcBef>
        <a:spcAft>
          <a:spcPct val="0"/>
        </a:spcAft>
        <a:buClr>
          <a:srgbClr val="F20000"/>
        </a:buClr>
        <a:buSzPct val="50000"/>
        <a:buFont typeface="Courier New" pitchFamily="49" charset="0"/>
        <a:buChar char="o"/>
        <a:defRPr lang="fr-FR" sz="11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fr-FR" sz="120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345613"/>
            <a:ext cx="6858000" cy="560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TextBox 14"/>
          <p:cNvSpPr txBox="1">
            <a:spLocks noChangeArrowheads="1"/>
          </p:cNvSpPr>
          <p:nvPr/>
        </p:nvSpPr>
        <p:spPr bwMode="auto">
          <a:xfrm>
            <a:off x="333375" y="1672630"/>
            <a:ext cx="63357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/>
              <a:t>PURELAB</a:t>
            </a:r>
            <a:r>
              <a:rPr lang="en-GB" sz="1400" b="1" baseline="30000" dirty="0"/>
              <a:t>®</a:t>
            </a:r>
            <a:r>
              <a:rPr lang="en-GB" sz="1400" b="1" dirty="0"/>
              <a:t> </a:t>
            </a:r>
            <a:r>
              <a:rPr lang="en-GB" sz="1400" b="1" dirty="0" smtClean="0"/>
              <a:t>Ultra Scientific*</a:t>
            </a:r>
            <a:endParaRPr lang="en-GB" sz="1400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862090" y="3508947"/>
            <a:ext cx="2735262" cy="0"/>
          </a:xfrm>
          <a:prstGeom prst="line">
            <a:avLst/>
          </a:prstGeom>
          <a:ln w="63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6629" name="TextBox 77"/>
          <p:cNvSpPr txBox="1">
            <a:spLocks noChangeArrowheads="1"/>
          </p:cNvSpPr>
          <p:nvPr/>
        </p:nvSpPr>
        <p:spPr bwMode="auto">
          <a:xfrm>
            <a:off x="260350" y="8924925"/>
            <a:ext cx="55451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1">
                <a:solidFill>
                  <a:schemeClr val="bg1"/>
                </a:solidFill>
              </a:rPr>
              <a:t>For more information please contact your local ELGA water specialist.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8913" y="8482013"/>
            <a:ext cx="6480175" cy="9715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0975" y="9494838"/>
            <a:ext cx="6496050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ELGA is the global laboratory water brand name of Veolia Water Technologies. The information contained in this document is the property of VWS (UK) Ltd, trading as ELGA </a:t>
            </a:r>
            <a:r>
              <a:rPr lang="en-GB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LabWater</a:t>
            </a:r>
            <a:r>
              <a:rPr lang="en-GB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and is supplied without liability for errors or omissions. © VWS (UK) Ltd. 2016 – All rights reserved. ELGA®, PURELAB® are registered trademarks of VWS (UK) Ltd.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8913" y="8049344"/>
            <a:ext cx="64801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00" i="1" dirty="0"/>
              <a:t>*A combination of treatments and technologies produce the final water specification                                                 </a:t>
            </a:r>
            <a:r>
              <a:rPr lang="en-GB" sz="700" i="1" dirty="0" smtClean="0"/>
              <a:t>** For DNA, RNA &amp; </a:t>
            </a:r>
            <a:r>
              <a:rPr lang="en-GB" sz="700" i="1" dirty="0" err="1" smtClean="0"/>
              <a:t>endotoxin</a:t>
            </a:r>
            <a:r>
              <a:rPr lang="en-GB" sz="700" i="1" dirty="0" smtClean="0"/>
              <a:t> specification 					at point of use, please use a LC197 </a:t>
            </a:r>
            <a:r>
              <a:rPr lang="en-GB" sz="700" i="1" dirty="0" err="1" smtClean="0"/>
              <a:t>Biofilter</a:t>
            </a:r>
            <a:endParaRPr lang="en-GB" sz="700" i="1" dirty="0"/>
          </a:p>
        </p:txBody>
      </p:sp>
      <p:pic>
        <p:nvPicPr>
          <p:cNvPr id="26634" name="Picture 32" descr="trolley usa eshop.png"/>
          <p:cNvPicPr>
            <a:picLocks noChangeAspect="1"/>
          </p:cNvPicPr>
          <p:nvPr/>
        </p:nvPicPr>
        <p:blipFill>
          <a:blip r:embed="rId2" cstate="print"/>
          <a:srcRect r="10281"/>
          <a:stretch>
            <a:fillRect/>
          </a:stretch>
        </p:blipFill>
        <p:spPr bwMode="auto">
          <a:xfrm>
            <a:off x="5805488" y="8408988"/>
            <a:ext cx="9413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39688"/>
            <a:ext cx="65659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 bwMode="auto">
          <a:xfrm>
            <a:off x="4105101" y="2075284"/>
            <a:ext cx="2708275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pack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/>
              <a:t>Lifetime expectancy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6 months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/>
              <a:t>What is purified from the water?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/>
              <a:t>Impact of not changing: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Weakly bound ions are released back into the water reducing resistivity 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647" name="Picture 25" descr="G:\_New Structure\MARKETING\IMAGE LIBRARY\Consumable Images\GENERIC_Twinpack_Render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893" y="2211608"/>
            <a:ext cx="688187" cy="86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103513" y="3872906"/>
            <a:ext cx="2709863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of Use Filter**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/>
              <a:t>Lifetime expectancy</a:t>
            </a:r>
            <a:r>
              <a:rPr lang="en-GB" sz="900" dirty="0"/>
              <a:t>: 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n-GB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months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/>
              <a:t>What is purified from the water?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Particulates and bacteria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/>
              <a:t>Impact of not changing:</a:t>
            </a:r>
          </a:p>
          <a:p>
            <a:pPr>
              <a:defRPr/>
            </a:pP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recontamination of purified water and reduced flow rates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04172" y="3729460"/>
            <a:ext cx="865188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LC134</a:t>
            </a:r>
          </a:p>
        </p:txBody>
      </p:sp>
      <p:pic>
        <p:nvPicPr>
          <p:cNvPr id="26639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4297" y="3975399"/>
            <a:ext cx="61277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1928664"/>
            <a:ext cx="2382709" cy="317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760640" y="1919372"/>
            <a:ext cx="126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LC182/LC183 LC184/LC185</a:t>
            </a:r>
            <a:endParaRPr lang="en-GB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648" y="8625408"/>
            <a:ext cx="55446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bg1"/>
                </a:solidFill>
              </a:rPr>
              <a:t>For more information please contact your local ELGA water specialist:</a:t>
            </a:r>
          </a:p>
          <a:p>
            <a:endParaRPr lang="en-GB" sz="900" b="1" dirty="0" smtClean="0">
              <a:solidFill>
                <a:schemeClr val="bg1"/>
              </a:solidFill>
            </a:endParaRPr>
          </a:p>
          <a:p>
            <a:r>
              <a:rPr lang="en-GB" sz="900" b="1" dirty="0" smtClean="0">
                <a:solidFill>
                  <a:schemeClr val="bg1"/>
                </a:solidFill>
                <a:sym typeface="Wingdings 2"/>
              </a:rPr>
              <a:t> +44 020 3567 7300</a:t>
            </a:r>
            <a:endParaRPr lang="en-GB" sz="900" b="1" dirty="0" smtClean="0">
              <a:solidFill>
                <a:schemeClr val="bg1"/>
              </a:solidFill>
            </a:endParaRPr>
          </a:p>
          <a:p>
            <a:r>
              <a:rPr lang="en-GB" sz="900" b="1" dirty="0" smtClean="0">
                <a:solidFill>
                  <a:schemeClr val="bg1"/>
                </a:solidFill>
                <a:sym typeface="Wingdings"/>
              </a:rPr>
              <a:t> </a:t>
            </a:r>
            <a:r>
              <a:rPr lang="en-GB" sz="900" b="1" dirty="0" smtClean="0">
                <a:solidFill>
                  <a:schemeClr val="bg1"/>
                </a:solidFill>
              </a:rPr>
              <a:t>info@elgalabwater.com</a:t>
            </a:r>
          </a:p>
          <a:p>
            <a:endParaRPr lang="en-GB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GA 2015 the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ELGA 2015 theme</Template>
  <TotalTime>752</TotalTime>
  <Words>194</Words>
  <Application>Microsoft Office PowerPoint</Application>
  <PresentationFormat>A4 Paper (210x297 mm)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ELGA 2015 theme</vt:lpstr>
      <vt:lpstr>vert pomme</vt:lpstr>
      <vt:lpstr>violet</vt:lpstr>
      <vt:lpstr>orange</vt:lpstr>
      <vt:lpstr>bleu piscine</vt:lpstr>
      <vt:lpstr>Slide 1</vt:lpstr>
    </vt:vector>
  </TitlesOfParts>
  <Company>Veolia Water Solutions Technologies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Melanie Le Sage</dc:creator>
  <cp:lastModifiedBy>Emilie.Ziane</cp:lastModifiedBy>
  <cp:revision>89</cp:revision>
  <dcterms:created xsi:type="dcterms:W3CDTF">2015-12-10T12:01:23Z</dcterms:created>
  <dcterms:modified xsi:type="dcterms:W3CDTF">2016-06-06T15:57:11Z</dcterms:modified>
</cp:coreProperties>
</file>